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48D259-7827-45DB-A425-CAAD04C00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6546062-BDBA-4614-B574-C161AC760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5DB2C00-72E1-4C9A-A595-B5F8455E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74C42A-B804-4FAD-9B23-C23C2122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7ECABD5-DD8D-473B-AB26-15BD5B2FF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5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B41C3D-2C97-46FA-B3EA-6BAE9A238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5C10DFA-EAAA-458A-8279-A83EEBDC5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32B9C9-299E-4359-89B6-E894EB3A3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590CD3-EB08-4947-A45B-63283FB5A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7BD38-75F3-4A06-A23E-289B16A6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0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07E6413-6933-443D-BC4C-C533269E0A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679828-4856-4B8A-AA62-9CDA69B43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ADBE76-3391-455C-B7B2-A5FAA105A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8638F3-4B88-4B29-BDC9-F8EA3409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9713E2-D777-49FC-8394-AA8AC590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65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836DB5-DDDB-4561-BD38-1FFFE6A2D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12F6C1-3577-4054-949A-B6CB0348F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03B709-77DE-45CD-B94C-2A117CCF1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6A14CF4-A55F-48CC-8B3C-BB7632AC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61C44B-6FE2-424D-AE27-79A914EA7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80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1CCFA2-A374-4FC5-80D0-86834007A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C8AB6A8-7E9D-48A9-8C01-7DBA5CBDC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A731D4-33BA-4C88-A080-461714D9A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EC5345D-A39A-490E-83BE-57D20A54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F5A40F6-E667-4581-9CF9-623AF635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9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74CB4F-60FF-4612-AC64-574D344C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379541-A021-4B3E-8814-B190B0CD1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A682C98-6E50-44F1-B405-94DFC310C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7158CF6-F676-4400-B5B5-A100CC2F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122B4BA-D3C6-4BC6-80B0-DC7A9A589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96E2DF2-768A-4941-A14F-ED8F1B37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38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8BD1CB-CB6C-4F16-BBEA-B2AE3C91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8FB74EA-4806-4E2C-9CE8-1E85786F3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5EF7517-6687-4434-BE24-3B44943C3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12DB15E-95E4-4638-B690-4051E8C65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86E131B-08CC-42B1-8A55-9CD31B6C62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765302-C236-4C2C-B829-63215296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A9D3C38-2004-442D-BCE0-113E4D34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D18A4CA-D2ED-4398-894E-16519586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7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5C3A7E-E929-4029-A63A-820C75B87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96CE6BC-C1FC-4D47-A43D-B9697B9BB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D8A4548-D845-4332-8033-A7F30C03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BF9B4D1-8163-4A4E-A852-7D56A2D22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95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7DA887F-71B2-45C4-B624-6C491D70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F78D7D8-CEB3-4BC2-9570-1673E89FF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6947A2-5B2F-4099-8416-46147B2FB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98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C9CE3B-77F2-4FE5-B611-9AED8301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0583D4-7748-41A3-B722-BD7522C92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7287E19-C2A2-4808-9892-C963F79C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4CB33E9-91EC-46BD-BA59-BC3F3C54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23FBC15-3C2D-464E-AC9D-3CAB19D2C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9D01616-7887-4978-8156-56073EE9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30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5077C8-526E-4564-8B97-C75DB017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DE5974A-2ED7-4B58-8660-2A998E2DEA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2558365-A1A7-4058-B552-7FDA53F6C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F1E7D31-3152-4EA9-A251-3877CA9D9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190949-410B-430C-8492-52A0A033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C8D644-46C1-4258-95C6-A15C2756E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A341C6-11A1-45D6-B683-01F7376F7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273F4A2-CD82-4414-B3A0-006DFAA48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37351F-18B3-4E6D-B3DD-F6289A9107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2746F-836A-4F12-A576-90B248EA067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0A0E54-6E2D-44D0-98AF-E563471AA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2DD7DF4-7755-4B47-A7B5-15A8E46AB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2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7CC6C55-95AA-4AE2-A817-4F3BB1E58C6A}"/>
              </a:ext>
            </a:extLst>
          </p:cNvPr>
          <p:cNvSpPr/>
          <p:nvPr/>
        </p:nvSpPr>
        <p:spPr>
          <a:xfrm>
            <a:off x="85817" y="86557"/>
            <a:ext cx="12020365" cy="6684885"/>
          </a:xfrm>
          <a:prstGeom prst="rect">
            <a:avLst/>
          </a:prstGeom>
          <a:noFill/>
          <a:ln w="117475" cap="rnd" cmpd="dbl">
            <a:solidFill>
              <a:schemeClr val="tx1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808D6CD-F8F1-4A20-A18D-11362B360A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0"/>
          <a:stretch/>
        </p:blipFill>
        <p:spPr>
          <a:xfrm>
            <a:off x="4488728" y="576003"/>
            <a:ext cx="3214541" cy="41115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xmlns="" id="{C95D67E6-1D7A-42C8-918D-7878F2F0BF0B}"/>
              </a:ext>
            </a:extLst>
          </p:cNvPr>
          <p:cNvSpPr/>
          <p:nvPr/>
        </p:nvSpPr>
        <p:spPr>
          <a:xfrm>
            <a:off x="234193" y="266331"/>
            <a:ext cx="3639845" cy="1793289"/>
          </a:xfrm>
          <a:prstGeom prst="wedgeRoundRectCallout">
            <a:avLst>
              <a:gd name="adj1" fmla="val 69899"/>
              <a:gd name="adj2" fmla="val 26856"/>
              <a:gd name="adj3" fmla="val 16667"/>
            </a:avLst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u="sng" dirty="0">
                <a:latin typeface="Modern Love" panose="04090805081005020601" pitchFamily="82" charset="0"/>
              </a:rPr>
              <a:t>Summary</a:t>
            </a: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Summarise the extract in 3 sentences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BB76875-8864-4023-9FB9-F7A51150B2DB}"/>
              </a:ext>
            </a:extLst>
          </p:cNvPr>
          <p:cNvGrpSpPr/>
          <p:nvPr/>
        </p:nvGrpSpPr>
        <p:grpSpPr>
          <a:xfrm>
            <a:off x="458018" y="3360015"/>
            <a:ext cx="3799376" cy="3231654"/>
            <a:chOff x="382007" y="3387066"/>
            <a:chExt cx="3799376" cy="3231654"/>
          </a:xfrm>
        </p:grpSpPr>
        <p:pic>
          <p:nvPicPr>
            <p:cNvPr id="5" name="Picture 4" descr="A close up of a logo&#10;&#10;Description automatically generated">
              <a:extLst>
                <a:ext uri="{FF2B5EF4-FFF2-40B4-BE49-F238E27FC236}">
                  <a16:creationId xmlns:a16="http://schemas.microsoft.com/office/drawing/2014/main" xmlns="" id="{5E00F56D-1598-4E4E-9739-ABD3C92A1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12000"/>
            </a:blip>
            <a:stretch>
              <a:fillRect/>
            </a:stretch>
          </p:blipFill>
          <p:spPr>
            <a:xfrm>
              <a:off x="382008" y="3429000"/>
              <a:ext cx="3799375" cy="316266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5BE680E-F3D9-4B41-966E-F512B1588DF0}"/>
                </a:ext>
              </a:extLst>
            </p:cNvPr>
            <p:cNvSpPr txBox="1"/>
            <p:nvPr/>
          </p:nvSpPr>
          <p:spPr>
            <a:xfrm>
              <a:off x="382007" y="3387066"/>
              <a:ext cx="3799375" cy="32316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>
                  <a:latin typeface="Modern Love" panose="04090805081005020601" pitchFamily="82" charset="0"/>
                </a:rPr>
                <a:t>Find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Example of FEAR being shown </a:t>
              </a:r>
              <a:r>
                <a:rPr lang="en-GB" sz="1400" u="sng" dirty="0">
                  <a:latin typeface="Century Gothic" panose="020B0502020202020204" pitchFamily="34" charset="0"/>
                </a:rPr>
                <a:t>explicitly</a:t>
              </a:r>
              <a:r>
                <a:rPr lang="en-GB" sz="1400" dirty="0">
                  <a:latin typeface="Century Gothic" panose="020B0502020202020204" pitchFamily="34" charset="0"/>
                </a:rPr>
                <a:t> in the extract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Example of FEAR being shown </a:t>
              </a:r>
              <a:r>
                <a:rPr lang="en-GB" sz="1400" u="sng" dirty="0">
                  <a:latin typeface="Century Gothic" panose="020B0502020202020204" pitchFamily="34" charset="0"/>
                </a:rPr>
                <a:t>implicitly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u="sng" dirty="0">
                  <a:latin typeface="Century Gothic" panose="020B0502020202020204" pitchFamily="34" charset="0"/>
                </a:rPr>
                <a:t>3 techniques </a:t>
              </a:r>
              <a:r>
                <a:rPr lang="en-GB" sz="1400" dirty="0">
                  <a:latin typeface="Century Gothic" panose="020B0502020202020204" pitchFamily="34" charset="0"/>
                </a:rPr>
                <a:t>used to display Harker’s struggle on the journey (language or structural)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Any points that show connotations of FEAR </a:t>
              </a:r>
            </a:p>
            <a:p>
              <a:endParaRPr lang="en-GB" dirty="0"/>
            </a:p>
          </p:txBody>
        </p:sp>
      </p:grpSp>
      <p:pic>
        <p:nvPicPr>
          <p:cNvPr id="9" name="Picture 8" descr="A picture containing game, table, basketball, mirror&#10;&#10;Description automatically generated">
            <a:extLst>
              <a:ext uri="{FF2B5EF4-FFF2-40B4-BE49-F238E27FC236}">
                <a16:creationId xmlns:a16="http://schemas.microsoft.com/office/drawing/2014/main" xmlns="" id="{E0EF7D76-5EFE-42FB-87E1-89B30105B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937" y="3310560"/>
            <a:ext cx="3477576" cy="1948281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BA649D6-54F1-4644-BF26-0445A3B471CE}"/>
              </a:ext>
            </a:extLst>
          </p:cNvPr>
          <p:cNvSpPr/>
          <p:nvPr/>
        </p:nvSpPr>
        <p:spPr>
          <a:xfrm>
            <a:off x="8165936" y="2387230"/>
            <a:ext cx="3477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latin typeface="Modern Love" panose="04090805081005020601" pitchFamily="82" charset="0"/>
                <a:cs typeface="Cavolini" panose="03000502040302020204" pitchFamily="66" charset="0"/>
              </a:rPr>
              <a:t>Crunch the article 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  <a:cs typeface="Cavolini" panose="03000502040302020204" pitchFamily="66" charset="0"/>
              </a:rPr>
              <a:t>Find the nine juiciest words in the extract</a:t>
            </a:r>
          </a:p>
        </p:txBody>
      </p:sp>
      <p:pic>
        <p:nvPicPr>
          <p:cNvPr id="11" name="Picture 2" descr="Hourglass, Timer, Gold, Illustration, Time, Png">
            <a:extLst>
              <a:ext uri="{FF2B5EF4-FFF2-40B4-BE49-F238E27FC236}">
                <a16:creationId xmlns:a16="http://schemas.microsoft.com/office/drawing/2014/main" xmlns="" id="{70FC1C1C-A6FA-4492-B5CA-A4E50DDB8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431" y="88449"/>
            <a:ext cx="1365401" cy="201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70B89FB-1D57-4B4E-A5B4-C2522FEC0490}"/>
              </a:ext>
            </a:extLst>
          </p:cNvPr>
          <p:cNvSpPr/>
          <p:nvPr/>
        </p:nvSpPr>
        <p:spPr>
          <a:xfrm>
            <a:off x="10743928" y="1045768"/>
            <a:ext cx="8178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Mins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2" descr="104. Dracula by Bram Stoker. I have read this book. Proper ...">
            <a:extLst>
              <a:ext uri="{FF2B5EF4-FFF2-40B4-BE49-F238E27FC236}">
                <a16:creationId xmlns:a16="http://schemas.microsoft.com/office/drawing/2014/main" xmlns="" id="{4D6BDBF4-D4AE-4297-8911-A26156527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673" y="540404"/>
            <a:ext cx="1049508" cy="153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079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Cavolini</vt:lpstr>
      <vt:lpstr>Century Gothic</vt:lpstr>
      <vt:lpstr>Modern Love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J Bains</dc:creator>
  <cp:lastModifiedBy>McLoughlin, Pamela</cp:lastModifiedBy>
  <cp:revision>2</cp:revision>
  <dcterms:created xsi:type="dcterms:W3CDTF">2020-04-30T15:46:44Z</dcterms:created>
  <dcterms:modified xsi:type="dcterms:W3CDTF">2020-05-06T13:32:33Z</dcterms:modified>
</cp:coreProperties>
</file>